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12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7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4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2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ECDB-CDA4-4610-9FAD-72A6FC439CA6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6" t="78796" r="32696" b="8908"/>
          <a:stretch/>
        </p:blipFill>
        <p:spPr bwMode="auto">
          <a:xfrm>
            <a:off x="5256662" y="5593349"/>
            <a:ext cx="3863454" cy="119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15821" r="27031" b="77343"/>
          <a:stretch/>
        </p:blipFill>
        <p:spPr bwMode="auto">
          <a:xfrm>
            <a:off x="152400" y="38100"/>
            <a:ext cx="5238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5587" r="27031" b="19726"/>
          <a:stretch/>
        </p:blipFill>
        <p:spPr bwMode="auto">
          <a:xfrm rot="5400000">
            <a:off x="535009" y="651804"/>
            <a:ext cx="5835015" cy="5941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60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IQPC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Sokhi</dc:creator>
  <cp:lastModifiedBy>User</cp:lastModifiedBy>
  <cp:revision>28</cp:revision>
  <cp:lastPrinted>2015-07-03T14:24:37Z</cp:lastPrinted>
  <dcterms:created xsi:type="dcterms:W3CDTF">2015-06-26T09:50:57Z</dcterms:created>
  <dcterms:modified xsi:type="dcterms:W3CDTF">2016-10-14T12:57:47Z</dcterms:modified>
</cp:coreProperties>
</file>